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44" d="100"/>
          <a:sy n="44" d="100"/>
        </p:scale>
        <p:origin x="1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801A-0392-48A6-9F76-FA2062E5EB1C}" type="datetimeFigureOut">
              <a:rPr lang="es-MX" smtClean="0"/>
              <a:t>28/04/2016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F394DD7-ACEE-4F56-97FE-B70E720BB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1875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801A-0392-48A6-9F76-FA2062E5EB1C}" type="datetimeFigureOut">
              <a:rPr lang="es-MX" smtClean="0"/>
              <a:t>28/04/2016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F394DD7-ACEE-4F56-97FE-B70E720BB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5257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801A-0392-48A6-9F76-FA2062E5EB1C}" type="datetimeFigureOut">
              <a:rPr lang="es-MX" smtClean="0"/>
              <a:t>28/04/2016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F394DD7-ACEE-4F56-97FE-B70E720BB1EB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5533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801A-0392-48A6-9F76-FA2062E5EB1C}" type="datetimeFigureOut">
              <a:rPr lang="es-MX" smtClean="0"/>
              <a:t>28/04/2016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F394DD7-ACEE-4F56-97FE-B70E720BB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76511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801A-0392-48A6-9F76-FA2062E5EB1C}" type="datetimeFigureOut">
              <a:rPr lang="es-MX" smtClean="0"/>
              <a:t>28/04/2016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F394DD7-ACEE-4F56-97FE-B70E720BB1EB}" type="slidenum">
              <a:rPr lang="es-MX" smtClean="0"/>
              <a:t>‹Nº›</a:t>
            </a:fld>
            <a:endParaRPr lang="es-MX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08633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801A-0392-48A6-9F76-FA2062E5EB1C}" type="datetimeFigureOut">
              <a:rPr lang="es-MX" smtClean="0"/>
              <a:t>28/04/2016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F394DD7-ACEE-4F56-97FE-B70E720BB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913706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801A-0392-48A6-9F76-FA2062E5EB1C}" type="datetimeFigureOut">
              <a:rPr lang="es-MX" smtClean="0"/>
              <a:t>28/04/2016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94DD7-ACEE-4F56-97FE-B70E720BB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694002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801A-0392-48A6-9F76-FA2062E5EB1C}" type="datetimeFigureOut">
              <a:rPr lang="es-MX" smtClean="0"/>
              <a:t>28/04/2016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94DD7-ACEE-4F56-97FE-B70E720BB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5267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801A-0392-48A6-9F76-FA2062E5EB1C}" type="datetimeFigureOut">
              <a:rPr lang="es-MX" smtClean="0"/>
              <a:t>28/04/2016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94DD7-ACEE-4F56-97FE-B70E720BB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9206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801A-0392-48A6-9F76-FA2062E5EB1C}" type="datetimeFigureOut">
              <a:rPr lang="es-MX" smtClean="0"/>
              <a:t>28/04/2016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F394DD7-ACEE-4F56-97FE-B70E720BB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5226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801A-0392-48A6-9F76-FA2062E5EB1C}" type="datetimeFigureOut">
              <a:rPr lang="es-MX" smtClean="0"/>
              <a:t>28/04/2016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F394DD7-ACEE-4F56-97FE-B70E720BB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9256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801A-0392-48A6-9F76-FA2062E5EB1C}" type="datetimeFigureOut">
              <a:rPr lang="es-MX" smtClean="0"/>
              <a:t>28/04/2016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F394DD7-ACEE-4F56-97FE-B70E720BB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7865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801A-0392-48A6-9F76-FA2062E5EB1C}" type="datetimeFigureOut">
              <a:rPr lang="es-MX" smtClean="0"/>
              <a:t>28/04/2016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94DD7-ACEE-4F56-97FE-B70E720BB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5477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801A-0392-48A6-9F76-FA2062E5EB1C}" type="datetimeFigureOut">
              <a:rPr lang="es-MX" smtClean="0"/>
              <a:t>28/04/2016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94DD7-ACEE-4F56-97FE-B70E720BB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810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801A-0392-48A6-9F76-FA2062E5EB1C}" type="datetimeFigureOut">
              <a:rPr lang="es-MX" smtClean="0"/>
              <a:t>28/04/2016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94DD7-ACEE-4F56-97FE-B70E720BB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8607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801A-0392-48A6-9F76-FA2062E5EB1C}" type="datetimeFigureOut">
              <a:rPr lang="es-MX" smtClean="0"/>
              <a:t>28/04/2016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F394DD7-ACEE-4F56-97FE-B70E720BB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2305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8801A-0392-48A6-9F76-FA2062E5EB1C}" type="datetimeFigureOut">
              <a:rPr lang="es-MX" smtClean="0"/>
              <a:t>28/04/2016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F394DD7-ACEE-4F56-97FE-B70E720BB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32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  <p:sldLayoutId id="2147483817" r:id="rId14"/>
    <p:sldLayoutId id="2147483818" r:id="rId15"/>
    <p:sldLayoutId id="214748381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/>
              <a:t>Aprendizaje esperado numero 3 bloque 3.</a:t>
            </a:r>
            <a:br>
              <a:rPr lang="es-MX" dirty="0"/>
            </a:br>
            <a:endParaRPr lang="es-MX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s-MX" sz="4800" dirty="0" smtClean="0"/>
              <a:t>Cuestiona y rechaza conductas discriminatorias de exclusión, restricción, distinción, o preferencia que degradan la dignidad de las personas, por motivos sociales, económicos, culturales, y políticos.</a:t>
            </a:r>
            <a:endParaRPr lang="es-MX" sz="4800" dirty="0"/>
          </a:p>
        </p:txBody>
      </p:sp>
    </p:spTree>
    <p:extLst>
      <p:ext uri="{BB962C8B-B14F-4D97-AF65-F5344CB8AC3E}">
        <p14:creationId xmlns:p14="http://schemas.microsoft.com/office/powerpoint/2010/main" val="386793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199" y="457200"/>
            <a:ext cx="10945091" cy="5719763"/>
          </a:xfrm>
        </p:spPr>
        <p:txBody>
          <a:bodyPr>
            <a:normAutofit/>
          </a:bodyPr>
          <a:lstStyle/>
          <a:p>
            <a:r>
              <a:rPr lang="es-MX" sz="4400" dirty="0" smtClean="0"/>
              <a:t>Conductas discriminatorias.  Comportamientos que separan </a:t>
            </a:r>
          </a:p>
          <a:p>
            <a:r>
              <a:rPr lang="es-MX" sz="4400" dirty="0" smtClean="0"/>
              <a:t>Exclusión.       Eliminación.</a:t>
            </a:r>
          </a:p>
          <a:p>
            <a:r>
              <a:rPr lang="es-MX" sz="4400" dirty="0" smtClean="0"/>
              <a:t>Restricción.     Limitación.</a:t>
            </a:r>
          </a:p>
          <a:p>
            <a:r>
              <a:rPr lang="es-MX" sz="4400" dirty="0" smtClean="0"/>
              <a:t>Distinción.       Estilo.</a:t>
            </a:r>
          </a:p>
          <a:p>
            <a:r>
              <a:rPr lang="es-MX" sz="4400" dirty="0" smtClean="0"/>
              <a:t>Motivos.          Porqués </a:t>
            </a:r>
          </a:p>
          <a:p>
            <a:r>
              <a:rPr lang="es-MX" sz="4400" dirty="0" smtClean="0"/>
              <a:t>Dignidad.       Vergüenza.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9685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893618"/>
            <a:ext cx="11069782" cy="569421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sz="6000" dirty="0" smtClean="0"/>
              <a:t>Cuestiona y rechaza conductas que separan, eliminan, limitan, </a:t>
            </a:r>
            <a:r>
              <a:rPr lang="es-MX" sz="6000" dirty="0" smtClean="0"/>
              <a:t>estilos, </a:t>
            </a:r>
            <a:r>
              <a:rPr lang="es-MX" sz="6000" dirty="0" smtClean="0"/>
              <a:t>o </a:t>
            </a:r>
            <a:r>
              <a:rPr lang="es-MX" sz="6000" dirty="0" smtClean="0"/>
              <a:t>preferencias </a:t>
            </a:r>
            <a:r>
              <a:rPr lang="es-MX" sz="6000" dirty="0" smtClean="0"/>
              <a:t>que degradan a las personas, por razones, sociales, económicos, culturales, y políticos.</a:t>
            </a:r>
          </a:p>
          <a:p>
            <a:pPr algn="just"/>
            <a:endParaRPr lang="es-MX" sz="5400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2072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55964" y="0"/>
            <a:ext cx="11236036" cy="6176963"/>
          </a:xfrm>
        </p:spPr>
        <p:txBody>
          <a:bodyPr>
            <a:noAutofit/>
          </a:bodyPr>
          <a:lstStyle/>
          <a:p>
            <a:pPr algn="just"/>
            <a:r>
              <a:rPr lang="es-MX" sz="5400" dirty="0" smtClean="0"/>
              <a:t>Aceptan a todas las personas por igual no importando las diferencias, sociales, económicas, culturales y políticas que posean, asumiendo con responsabilidad y sentido crítico su interacción con el medio social.</a:t>
            </a:r>
            <a:endParaRPr lang="es-MX" sz="5400" dirty="0"/>
          </a:p>
        </p:txBody>
      </p:sp>
    </p:spTree>
    <p:extLst>
      <p:ext uri="{BB962C8B-B14F-4D97-AF65-F5344CB8AC3E}">
        <p14:creationId xmlns:p14="http://schemas.microsoft.com/office/powerpoint/2010/main" val="231165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152</TotalTime>
  <Words>133</Words>
  <Application>Microsoft Office PowerPoint</Application>
  <PresentationFormat>Panorámica</PresentationFormat>
  <Paragraphs>10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Espiral</vt:lpstr>
      <vt:lpstr>Aprendizaje esperado numero 3 bloque 3. 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Aprendizaje esperado numero 3 bloque 3.</dc:title>
  <dc:creator>Israel Antonio Gomez</dc:creator>
  <cp:lastModifiedBy>Israel Antonio Gomez</cp:lastModifiedBy>
  <cp:revision>4</cp:revision>
  <dcterms:created xsi:type="dcterms:W3CDTF">2016-04-19T21:36:41Z</dcterms:created>
  <dcterms:modified xsi:type="dcterms:W3CDTF">2016-04-29T03:51:46Z</dcterms:modified>
</cp:coreProperties>
</file>